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6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4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3505078"/>
            <a:ext cx="12191695" cy="812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80" b="1" kern="0" spc="300" dirty="0" err="1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二狗PPT</a:t>
            </a:r>
            <a:r>
              <a:rPr lang="zh-CN" altLang="en-US" sz="4080" b="1" kern="0" spc="300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 定制模板 基准模板示例</a:t>
            </a:r>
            <a:endParaRPr lang="en-US" sz="4080" dirty="0"/>
          </a:p>
        </p:txBody>
      </p:sp>
      <p:sp>
        <p:nvSpPr>
          <p:cNvPr id="4" name="Text 1"/>
          <p:cNvSpPr/>
          <p:nvPr/>
        </p:nvSpPr>
        <p:spPr>
          <a:xfrm>
            <a:off x="0" y="4305178"/>
            <a:ext cx="12191695" cy="406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70" b="1" kern="0" spc="200" dirty="0" err="1">
                <a:solidFill>
                  <a:srgbClr val="5A7268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二狗PPT</a:t>
            </a:r>
            <a:endParaRPr lang="en-US" sz="1870" dirty="0"/>
          </a:p>
        </p:txBody>
      </p:sp>
      <p:sp>
        <p:nvSpPr>
          <p:cNvPr id="5" name="Text 2"/>
          <p:cNvSpPr/>
          <p:nvPr/>
        </p:nvSpPr>
        <p:spPr>
          <a:xfrm>
            <a:off x="0" y="4698919"/>
            <a:ext cx="12191695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90" kern="0" spc="300" dirty="0">
                <a:solidFill>
                  <a:srgbClr val="5A7268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2025年1月</a:t>
            </a:r>
            <a:endParaRPr lang="en-US" sz="119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0048"/>
            <a:ext cx="12191695" cy="29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ECD43F-B66D-FBAD-4423-AD6723EBB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10" y="635300"/>
            <a:ext cx="2710927" cy="558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812810" y="1320759"/>
            <a:ext cx="10566166" cy="12710"/>
          </a:xfrm>
          <a:prstGeom prst="rect">
            <a:avLst/>
          </a:prstGeom>
          <a:solidFill>
            <a:srgbClr val="5A7268">
              <a:alpha val="4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12810" y="1663659"/>
            <a:ext cx="3809939" cy="965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100" b="1" kern="0" spc="1600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目录</a:t>
            </a:r>
            <a:endParaRPr lang="en-US" sz="5100" dirty="0"/>
          </a:p>
        </p:txBody>
      </p:sp>
      <p:sp>
        <p:nvSpPr>
          <p:cNvPr id="5" name="Text 2"/>
          <p:cNvSpPr/>
          <p:nvPr/>
        </p:nvSpPr>
        <p:spPr>
          <a:xfrm>
            <a:off x="4317888" y="1663659"/>
            <a:ext cx="7111837" cy="482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380" b="1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一、概述</a:t>
            </a:r>
            <a:endParaRPr lang="en-US" sz="2380" dirty="0"/>
          </a:p>
        </p:txBody>
      </p:sp>
      <p:sp>
        <p:nvSpPr>
          <p:cNvPr id="6" name="Text 3"/>
          <p:cNvSpPr/>
          <p:nvPr/>
        </p:nvSpPr>
        <p:spPr>
          <a:xfrm>
            <a:off x="4317888" y="2197029"/>
            <a:ext cx="7111837" cy="279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90" dirty="0">
                <a:solidFill>
                  <a:srgbClr val="5A7268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整体情况与背景介绍</a:t>
            </a:r>
            <a:endParaRPr lang="en-US" sz="1190" dirty="0"/>
          </a:p>
        </p:txBody>
      </p:sp>
      <p:sp>
        <p:nvSpPr>
          <p:cNvPr id="7" name="Text 4"/>
          <p:cNvSpPr/>
          <p:nvPr/>
        </p:nvSpPr>
        <p:spPr>
          <a:xfrm>
            <a:off x="4317888" y="3035259"/>
            <a:ext cx="7111837" cy="482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380" b="1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二、核心内容</a:t>
            </a:r>
            <a:endParaRPr lang="en-US" sz="2380" dirty="0"/>
          </a:p>
        </p:txBody>
      </p:sp>
      <p:sp>
        <p:nvSpPr>
          <p:cNvPr id="8" name="Text 5"/>
          <p:cNvSpPr/>
          <p:nvPr/>
        </p:nvSpPr>
        <p:spPr>
          <a:xfrm>
            <a:off x="4317888" y="3568629"/>
            <a:ext cx="7111837" cy="279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90" dirty="0">
                <a:solidFill>
                  <a:srgbClr val="5A7268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主要观点与关键信息</a:t>
            </a:r>
            <a:endParaRPr lang="en-US" sz="1190" dirty="0"/>
          </a:p>
        </p:txBody>
      </p:sp>
      <p:sp>
        <p:nvSpPr>
          <p:cNvPr id="9" name="Text 6"/>
          <p:cNvSpPr/>
          <p:nvPr/>
        </p:nvSpPr>
        <p:spPr>
          <a:xfrm>
            <a:off x="4317888" y="4406768"/>
            <a:ext cx="7111837" cy="482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380" b="1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三、总结</a:t>
            </a:r>
            <a:endParaRPr lang="en-US" sz="2380" dirty="0"/>
          </a:p>
        </p:txBody>
      </p:sp>
      <p:sp>
        <p:nvSpPr>
          <p:cNvPr id="10" name="Text 7"/>
          <p:cNvSpPr/>
          <p:nvPr/>
        </p:nvSpPr>
        <p:spPr>
          <a:xfrm>
            <a:off x="4317888" y="4940137"/>
            <a:ext cx="7111837" cy="279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90" dirty="0">
                <a:solidFill>
                  <a:srgbClr val="5A7268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归纳要点与未来展望</a:t>
            </a:r>
            <a:endParaRPr lang="en-US" sz="119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4E9F3E-64D5-7E47-0FCC-936E9AE9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10" y="635300"/>
            <a:ext cx="2710927" cy="558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336749"/>
            <a:ext cx="2031980" cy="2209739"/>
          </a:xfrm>
          <a:prstGeom prst="rect">
            <a:avLst/>
          </a:prstGeom>
          <a:solidFill>
            <a:srgbClr val="B0CB3E"/>
          </a:solidFill>
          <a:ln/>
        </p:spPr>
      </p:sp>
      <p:sp>
        <p:nvSpPr>
          <p:cNvPr id="3" name="Shape 1"/>
          <p:cNvSpPr/>
          <p:nvPr/>
        </p:nvSpPr>
        <p:spPr>
          <a:xfrm>
            <a:off x="2031980" y="2336749"/>
            <a:ext cx="10159716" cy="2209739"/>
          </a:xfrm>
          <a:prstGeom prst="rect">
            <a:avLst/>
          </a:prstGeom>
          <a:solidFill>
            <a:srgbClr val="086346"/>
          </a:solidFill>
          <a:ln/>
        </p:spPr>
      </p:sp>
      <p:sp>
        <p:nvSpPr>
          <p:cNvPr id="4" name="Text 2"/>
          <p:cNvSpPr/>
          <p:nvPr/>
        </p:nvSpPr>
        <p:spPr>
          <a:xfrm>
            <a:off x="3682929" y="2768529"/>
            <a:ext cx="761978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FFFFFF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01、概述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3682929" y="3606668"/>
            <a:ext cx="7619787" cy="355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30" dirty="0">
                <a:solidFill>
                  <a:srgbClr val="FFFFFF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本章节内容概述与背景介绍</a:t>
            </a:r>
            <a:endParaRPr lang="en-US" sz="15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04770"/>
            <a:ext cx="78738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0" b="1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概述</a:t>
            </a:r>
            <a:endParaRPr lang="en-US" sz="2040" dirty="0"/>
          </a:p>
        </p:txBody>
      </p:sp>
      <p:sp>
        <p:nvSpPr>
          <p:cNvPr id="4" name="Shape 1"/>
          <p:cNvSpPr/>
          <p:nvPr/>
        </p:nvSpPr>
        <p:spPr>
          <a:xfrm>
            <a:off x="457200" y="888980"/>
            <a:ext cx="11277295" cy="25420"/>
          </a:xfrm>
          <a:prstGeom prst="rect">
            <a:avLst/>
          </a:prstGeom>
          <a:solidFill>
            <a:srgbClr val="086346"/>
          </a:solidFill>
          <a:ln/>
        </p:spPr>
      </p:sp>
      <p:sp>
        <p:nvSpPr>
          <p:cNvPr id="5" name="Shape 2"/>
          <p:cNvSpPr/>
          <p:nvPr/>
        </p:nvSpPr>
        <p:spPr>
          <a:xfrm>
            <a:off x="457200" y="850849"/>
            <a:ext cx="1066739" cy="76170"/>
          </a:xfrm>
          <a:prstGeom prst="rect">
            <a:avLst/>
          </a:prstGeom>
          <a:solidFill>
            <a:srgbClr val="B0CB3E"/>
          </a:solidFill>
          <a:ln/>
        </p:spPr>
      </p:sp>
      <p:sp>
        <p:nvSpPr>
          <p:cNvPr id="6" name="Shape 3"/>
          <p:cNvSpPr/>
          <p:nvPr/>
        </p:nvSpPr>
        <p:spPr>
          <a:xfrm>
            <a:off x="457200" y="6654637"/>
            <a:ext cx="11277295" cy="12710"/>
          </a:xfrm>
          <a:prstGeom prst="rect">
            <a:avLst/>
          </a:prstGeom>
          <a:solidFill>
            <a:srgbClr val="086346"/>
          </a:solidFill>
          <a:ln/>
        </p:spPr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433774-EEE7-F6A0-2C25-0E243C1E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568" y="254362"/>
            <a:ext cx="2710927" cy="558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489180"/>
            <a:ext cx="12191695" cy="1904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350" b="1" kern="0" spc="600" dirty="0">
                <a:solidFill>
                  <a:srgbClr val="086346"/>
                </a:solidFill>
                <a:latin typeface="黑体" pitchFamily="34" charset="0"/>
                <a:ea typeface="黑体" pitchFamily="34" charset="-122"/>
                <a:cs typeface="黑体" pitchFamily="34" charset="-120"/>
              </a:rPr>
              <a:t>谢谢聆听</a:t>
            </a:r>
            <a:endParaRPr lang="en-US" sz="9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2009"/>
            <a:ext cx="12191695" cy="2920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E0AAC5E-3521-684C-E3DC-C495EA16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383" y="4604071"/>
            <a:ext cx="2710927" cy="558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</Words>
  <Application>Microsoft Macintosh PowerPoint</Application>
  <PresentationFormat>宽屏</PresentationFormat>
  <Paragraphs>19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黑体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4</cp:revision>
  <dcterms:created xsi:type="dcterms:W3CDTF">2026-06-27T01:18:58Z</dcterms:created>
  <dcterms:modified xsi:type="dcterms:W3CDTF">2026-06-27T01:30:17Z</dcterms:modified>
</cp:coreProperties>
</file>